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76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 sz="1500">
              <a:solidFill>
                <a:prstClr val="white"/>
              </a:solidFill>
            </a:endParaRPr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0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8"/>
            <a:ext cx="7772400" cy="1199704"/>
          </a:xfrm>
        </p:spPr>
        <p:txBody>
          <a:bodyPr lIns="45720" rIns="45720"/>
          <a:lstStyle>
            <a:lvl1pPr marL="0" marR="53338" indent="0" algn="r">
              <a:buNone/>
              <a:defRPr>
                <a:solidFill>
                  <a:schemeClr val="tx2"/>
                </a:solidFill>
              </a:defRPr>
            </a:lvl1pPr>
            <a:lvl2pPr marL="380985" indent="0" algn="ctr">
              <a:buNone/>
            </a:lvl2pPr>
            <a:lvl3pPr marL="761970" indent="0" algn="ctr">
              <a:buNone/>
            </a:lvl3pPr>
            <a:lvl4pPr marL="1142954" indent="0" algn="ctr">
              <a:buNone/>
            </a:lvl4pPr>
            <a:lvl5pPr marL="1523939" indent="0" algn="ctr">
              <a:buNone/>
            </a:lvl5pPr>
            <a:lvl6pPr marL="1904924" indent="0" algn="ctr">
              <a:buNone/>
            </a:lvl6pPr>
            <a:lvl7pPr marL="2285909" indent="0" algn="ctr">
              <a:buNone/>
            </a:lvl7pPr>
            <a:lvl8pPr marL="2666893" indent="0" algn="ctr">
              <a:buNone/>
            </a:lvl8pPr>
            <a:lvl9pPr marL="3047878" indent="0" algn="ctr">
              <a:buNone/>
            </a:lvl9pPr>
            <a:extLst/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500">
                <a:solidFill>
                  <a:prstClr val="black"/>
                </a:solidFill>
                <a:ea typeface="HGP創英角ｺﾞｼｯｸUB" panose="020B0900000000000000" pitchFamily="50" charset="-128"/>
              </a:endParaRPr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500">
                <a:solidFill>
                  <a:prstClr val="black"/>
                </a:solidFill>
                <a:ea typeface="HGP創英角ｺﾞｼｯｸUB" panose="020B0900000000000000" pitchFamily="50" charset="-128"/>
              </a:endParaRPr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kumimoji="0" lang="en-US" sz="1500">
                <a:solidFill>
                  <a:prstClr val="white"/>
                </a:solidFill>
              </a:endParaRPr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9121C4-673E-489A-B727-861E33E3D031}" type="datetime1">
              <a:rPr kumimoji="1" lang="ja-JP" altLang="en-US" smtClean="0"/>
              <a:pPr/>
              <a:t>2020/4/1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8A77EB-0AE4-41FD-AE3D-12EB1402752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30129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5632-3C31-45B3-8834-AFE238616514}" type="datetime1">
              <a:rPr kumimoji="1" lang="ja-JP" altLang="en-US" smtClean="0">
                <a:solidFill>
                  <a:prstClr val="black"/>
                </a:solidFill>
              </a:rPr>
              <a:pPr/>
              <a:t>2020/4/1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77EB-0AE4-41FD-AE3D-12EB14027525}" type="slidenum">
              <a:rPr kumimoji="1" lang="ja-JP" altLang="en-US" smtClean="0">
                <a:solidFill>
                  <a:prstClr val="black"/>
                </a:solidFill>
              </a:rPr>
              <a:pPr/>
              <a:t>‹#›</a:t>
            </a:fld>
            <a:endParaRPr kumimoji="1"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4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6BBB-1EFC-4E20-82ED-04CBAA762B02}" type="datetime1">
              <a:rPr kumimoji="1" lang="ja-JP" altLang="en-US" smtClean="0">
                <a:solidFill>
                  <a:prstClr val="black"/>
                </a:solidFill>
              </a:rPr>
              <a:pPr/>
              <a:t>2020/4/1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77EB-0AE4-41FD-AE3D-12EB14027525}" type="slidenum">
              <a:rPr kumimoji="1" lang="ja-JP" altLang="en-US" smtClean="0">
                <a:solidFill>
                  <a:prstClr val="black"/>
                </a:solidFill>
              </a:rPr>
              <a:pPr/>
              <a:t>‹#›</a:t>
            </a:fld>
            <a:endParaRPr kumimoji="1"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7507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20D1-28E9-4057-B78C-32DE29AEF461}" type="datetime1">
              <a:rPr kumimoji="1" lang="ja-JP" altLang="en-US" smtClean="0">
                <a:solidFill>
                  <a:prstClr val="black"/>
                </a:solidFill>
              </a:rPr>
              <a:pPr/>
              <a:t>2020/4/1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77EB-0AE4-41FD-AE3D-12EB14027525}" type="slidenum">
              <a:rPr kumimoji="1" lang="ja-JP" altLang="en-US" smtClean="0">
                <a:solidFill>
                  <a:prstClr val="black"/>
                </a:solidFill>
              </a:rPr>
              <a:pPr/>
              <a:t>‹#›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91857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0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1917">
                <a:solidFill>
                  <a:schemeClr val="tx1"/>
                </a:solidFill>
              </a:defRPr>
            </a:lvl1pPr>
            <a:lvl2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65BE-77E4-4D16-BACB-2AC1BD5A5B6C}" type="datetime1">
              <a:rPr kumimoji="1" lang="ja-JP" altLang="en-US" smtClean="0">
                <a:solidFill>
                  <a:prstClr val="white"/>
                </a:solidFill>
              </a:rPr>
              <a:pPr/>
              <a:t>2020/4/1</a:t>
            </a:fld>
            <a:endParaRPr kumimoji="1" lang="ja-JP" altLang="en-US">
              <a:solidFill>
                <a:prstClr val="white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white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77EB-0AE4-41FD-AE3D-12EB14027525}" type="slidenum">
              <a:rPr kumimoji="1" lang="ja-JP" altLang="en-US" smtClean="0">
                <a:solidFill>
                  <a:prstClr val="white"/>
                </a:solidFill>
              </a:rPr>
              <a:pPr/>
              <a:t>‹#›</a:t>
            </a:fld>
            <a:endParaRPr kumimoji="1" lang="ja-JP" altLang="en-US">
              <a:solidFill>
                <a:prstClr val="white"/>
              </a:solidFill>
            </a:endParaRPr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kumimoji="0" lang="en-US" sz="1500">
              <a:solidFill>
                <a:prstClr val="white"/>
              </a:solidFill>
            </a:endParaRPr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kumimoji="0" lang="en-US" sz="15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0308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391C-A020-4001-89A0-138196E7B654}" type="datetime1">
              <a:rPr kumimoji="1" lang="ja-JP" altLang="en-US" smtClean="0">
                <a:solidFill>
                  <a:prstClr val="white"/>
                </a:solidFill>
              </a:rPr>
              <a:pPr/>
              <a:t>2020/4/1</a:t>
            </a:fld>
            <a:endParaRPr kumimoji="1" lang="ja-JP" altLang="en-US">
              <a:solidFill>
                <a:prstClr val="white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white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77EB-0AE4-41FD-AE3D-12EB14027525}" type="slidenum">
              <a:rPr kumimoji="1" lang="ja-JP" altLang="en-US" smtClean="0">
                <a:solidFill>
                  <a:prstClr val="white"/>
                </a:solidFill>
              </a:rPr>
              <a:pPr/>
              <a:t>‹#›</a:t>
            </a:fld>
            <a:endParaRPr kumimoji="1" lang="ja-JP" altLang="en-US">
              <a:solidFill>
                <a:prstClr val="white"/>
              </a:solidFill>
            </a:endParaRPr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18759134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1667" b="1"/>
            </a:lvl2pPr>
            <a:lvl3pPr>
              <a:buNone/>
              <a:defRPr sz="1500" b="1"/>
            </a:lvl3pPr>
            <a:lvl4pPr>
              <a:buNone/>
              <a:defRPr sz="1333" b="1"/>
            </a:lvl4pPr>
            <a:lvl5pPr>
              <a:buNone/>
              <a:defRPr sz="1333" b="1"/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8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1667" b="1"/>
            </a:lvl2pPr>
            <a:lvl3pPr>
              <a:buNone/>
              <a:defRPr sz="1500" b="1"/>
            </a:lvl3pPr>
            <a:lvl4pPr>
              <a:buNone/>
              <a:defRPr sz="1333" b="1"/>
            </a:lvl4pPr>
            <a:lvl5pPr>
              <a:buNone/>
              <a:defRPr sz="1333" b="1"/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1444295"/>
            <a:ext cx="4040188" cy="39417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1444295"/>
            <a:ext cx="4041775" cy="39417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79E2-0B3B-4094-8A56-2769F94F50A7}" type="datetime1">
              <a:rPr kumimoji="1" lang="ja-JP" altLang="en-US" smtClean="0">
                <a:solidFill>
                  <a:prstClr val="black"/>
                </a:solidFill>
              </a:rPr>
              <a:pPr/>
              <a:t>2020/4/1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77EB-0AE4-41FD-AE3D-12EB14027525}" type="slidenum">
              <a:rPr kumimoji="1" lang="ja-JP" altLang="en-US" smtClean="0">
                <a:solidFill>
                  <a:prstClr val="black"/>
                </a:solidFill>
              </a:rPr>
              <a:pPr/>
              <a:t>‹#›</a:t>
            </a:fld>
            <a:endParaRPr kumimoji="1"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6922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5C4D8-3054-48C1-8BD0-CC60BB51B3DF}" type="datetime1">
              <a:rPr kumimoji="1" lang="ja-JP" altLang="en-US" smtClean="0">
                <a:solidFill>
                  <a:prstClr val="white"/>
                </a:solidFill>
              </a:rPr>
              <a:pPr/>
              <a:t>2020/4/1</a:t>
            </a:fld>
            <a:endParaRPr kumimoji="1" lang="ja-JP" altLang="en-US">
              <a:solidFill>
                <a:prstClr val="white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white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77EB-0AE4-41FD-AE3D-12EB14027525}" type="slidenum">
              <a:rPr kumimoji="1" lang="ja-JP" altLang="en-US" smtClean="0">
                <a:solidFill>
                  <a:prstClr val="white"/>
                </a:solidFill>
              </a:rPr>
              <a:pPr/>
              <a:t>‹#›</a:t>
            </a:fld>
            <a:endParaRPr kumimoji="1" lang="ja-JP" altLang="en-US">
              <a:solidFill>
                <a:prstClr val="white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10544579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C3BE0-0216-4487-AF9B-AFC3149D8C6B}" type="datetime1">
              <a:rPr kumimoji="1" lang="ja-JP" altLang="en-US" smtClean="0">
                <a:solidFill>
                  <a:prstClr val="black"/>
                </a:solidFill>
              </a:rPr>
              <a:pPr/>
              <a:t>2020/4/1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77EB-0AE4-41FD-AE3D-12EB14027525}" type="slidenum">
              <a:rPr kumimoji="1" lang="ja-JP" altLang="en-US" smtClean="0">
                <a:solidFill>
                  <a:prstClr val="black"/>
                </a:solidFill>
              </a:rPr>
              <a:pPr/>
              <a:t>‹#›</a:t>
            </a:fld>
            <a:endParaRPr kumimoji="1"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7938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083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333"/>
            </a:lvl1pPr>
            <a:lvl2pPr>
              <a:buNone/>
              <a:defRPr sz="1000"/>
            </a:lvl2pPr>
            <a:lvl3pPr>
              <a:buNone/>
              <a:defRPr sz="833"/>
            </a:lvl3pPr>
            <a:lvl4pPr>
              <a:buNone/>
              <a:defRPr sz="750"/>
            </a:lvl4pPr>
            <a:lvl5pPr>
              <a:buNone/>
              <a:defRPr sz="750"/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9349402-F236-4D5F-BAA6-23BF81A00B18}" type="datetime1">
              <a:rPr kumimoji="1" lang="ja-JP" altLang="en-US" smtClean="0">
                <a:solidFill>
                  <a:prstClr val="black"/>
                </a:solidFill>
              </a:rPr>
              <a:pPr/>
              <a:t>2020/4/1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77EB-0AE4-41FD-AE3D-12EB14027525}" type="slidenum">
              <a:rPr kumimoji="1" lang="ja-JP" altLang="en-US" smtClean="0">
                <a:solidFill>
                  <a:prstClr val="black"/>
                </a:solidFill>
              </a:rPr>
              <a:pPr/>
              <a:t>‹#›</a:t>
            </a:fld>
            <a:endParaRPr kumimoji="1"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7085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5239" indent="0" algn="r">
              <a:buNone/>
              <a:defRPr sz="1167"/>
            </a:lvl1pPr>
            <a:lvl2pPr>
              <a:defRPr sz="1000"/>
            </a:lvl2pPr>
            <a:lvl3pPr>
              <a:defRPr sz="833"/>
            </a:lvl3pPr>
            <a:lvl4pPr>
              <a:defRPr sz="750"/>
            </a:lvl4pPr>
            <a:lvl5pPr>
              <a:defRPr sz="750"/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2667"/>
            </a:lvl1pPr>
            <a:extLst/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C5B274-1309-4107-A3FC-0701F31D065B}" type="datetime1">
              <a:rPr kumimoji="1" lang="ja-JP" altLang="en-US" smtClean="0">
                <a:solidFill>
                  <a:prstClr val="white"/>
                </a:solidFill>
              </a:rPr>
              <a:pPr/>
              <a:t>2020/4/1</a:t>
            </a:fld>
            <a:endParaRPr kumimoji="1" lang="ja-JP" altLang="en-US">
              <a:solidFill>
                <a:prstClr val="white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380074" y="6407946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>
              <a:solidFill>
                <a:prstClr val="white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8A77EB-0AE4-41FD-AE3D-12EB14027525}" type="slidenum">
              <a:rPr kumimoji="1" lang="ja-JP" altLang="en-US" smtClean="0">
                <a:solidFill>
                  <a:prstClr val="white"/>
                </a:solidFill>
              </a:rPr>
              <a:pPr/>
              <a:t>‹#›</a:t>
            </a:fld>
            <a:endParaRPr kumimoji="1" lang="ja-JP" altLang="en-US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25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anchor="t" compatLnSpc="1"/>
          <a:lstStyle/>
          <a:p>
            <a:endParaRPr kumimoji="0" lang="en-US" sz="1500">
              <a:solidFill>
                <a:prstClr val="white"/>
              </a:solidFill>
              <a:ea typeface="HGP創英角ｺﾞｼｯｸUB" panose="020B0900000000000000" pitchFamily="50" charset="-128"/>
            </a:endParaRPr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2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anchor="t" compatLnSpc="1"/>
          <a:lstStyle/>
          <a:p>
            <a:endParaRPr kumimoji="0" lang="en-US" sz="1500">
              <a:solidFill>
                <a:prstClr val="white"/>
              </a:solidFill>
              <a:ea typeface="HGP創英角ｺﾞｼｯｸUB" panose="020B0900000000000000" pitchFamily="50" charset="-128"/>
            </a:endParaRPr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76200" tIns="38100" rIns="76200" bIns="38100" anchor="ctr" compatLnSpc="1"/>
          <a:lstStyle/>
          <a:p>
            <a:pPr algn="ctr"/>
            <a:endParaRPr kumimoji="0" lang="en-US" sz="1500">
              <a:solidFill>
                <a:prstClr val="white"/>
              </a:solidFill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6" y="5787738"/>
            <a:ext cx="3405509" cy="108438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kumimoji="0" lang="en-US" sz="1500">
              <a:solidFill>
                <a:prstClr val="white"/>
              </a:solidFill>
            </a:endParaRPr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kumimoji="0" lang="en-US" sz="15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390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anchor="t" compatLnSpc="1"/>
          <a:lstStyle/>
          <a:p>
            <a:endParaRPr kumimoji="0" lang="en-US" sz="1500">
              <a:solidFill>
                <a:prstClr val="black"/>
              </a:solidFill>
              <a:ea typeface="HGP創英角ｺﾞｼｯｸUB" panose="020B0900000000000000" pitchFamily="50" charset="-128"/>
            </a:endParaRPr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2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anchor="t" compatLnSpc="1"/>
          <a:lstStyle/>
          <a:p>
            <a:endParaRPr kumimoji="0" lang="en-US" sz="1500">
              <a:solidFill>
                <a:prstClr val="black"/>
              </a:solidFill>
              <a:ea typeface="HGP創英角ｺﾞｼｯｸUB" panose="020B0900000000000000" pitchFamily="50" charset="-128"/>
            </a:endParaRPr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76200" tIns="38100" rIns="76200" bIns="38100" anchor="ctr" compatLnSpc="1"/>
          <a:lstStyle/>
          <a:p>
            <a:pPr algn="ctr"/>
            <a:endParaRPr kumimoji="0" lang="en-US" sz="1500">
              <a:solidFill>
                <a:prstClr val="white"/>
              </a:solidFill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6" y="5787738"/>
            <a:ext cx="3405509" cy="108438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833">
                <a:solidFill>
                  <a:schemeClr val="tx1"/>
                </a:solidFill>
              </a:defRPr>
            </a:lvl1pPr>
            <a:extLst/>
          </a:lstStyle>
          <a:p>
            <a:fld id="{12049555-AF8A-4A88-8262-5C16FD56F499}" type="datetime1">
              <a:rPr kumimoji="1" lang="ja-JP" altLang="en-US" smtClean="0">
                <a:solidFill>
                  <a:prstClr val="black"/>
                </a:solidFill>
              </a:rPr>
              <a:pPr/>
              <a:t>2020/4/1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4380074" y="6407946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833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833" b="0">
                <a:solidFill>
                  <a:schemeClr val="tx1"/>
                </a:solidFill>
              </a:defRPr>
            </a:lvl1pPr>
            <a:extLst/>
          </a:lstStyle>
          <a:p>
            <a:fld id="{A28A77EB-0AE4-41FD-AE3D-12EB14027525}" type="slidenum">
              <a:rPr kumimoji="1" lang="ja-JP" altLang="en-US" smtClean="0">
                <a:solidFill>
                  <a:prstClr val="black"/>
                </a:solidFill>
              </a:rPr>
              <a:pPr/>
              <a:t>‹#›</a:t>
            </a:fld>
            <a:endParaRPr kumimoji="1"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7140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3417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04788" indent="-213351" algn="l" rtl="0" eaLnBrk="1" latinLnBrk="0" hangingPunct="1">
        <a:spcBef>
          <a:spcPts val="333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250" kern="1200">
          <a:solidFill>
            <a:schemeClr val="tx1"/>
          </a:solidFill>
          <a:latin typeface="+mn-lt"/>
          <a:ea typeface="+mn-ea"/>
          <a:cs typeface="+mn-cs"/>
        </a:defRPr>
      </a:lvl1pPr>
      <a:lvl2pPr marL="518139" indent="-190492" algn="l" rtl="0" eaLnBrk="1" latinLnBrk="0" hangingPunct="1">
        <a:spcBef>
          <a:spcPts val="270"/>
        </a:spcBef>
        <a:buClr>
          <a:schemeClr val="accent1"/>
        </a:buClr>
        <a:buFont typeface="Verdana"/>
        <a:buChar char="◦"/>
        <a:defRPr kumimoji="1" sz="1917" kern="1200">
          <a:solidFill>
            <a:schemeClr val="tx1"/>
          </a:solidFill>
          <a:latin typeface="+mn-lt"/>
          <a:ea typeface="+mn-ea"/>
          <a:cs typeface="+mn-cs"/>
        </a:defRPr>
      </a:lvl2pPr>
      <a:lvl3pPr marL="716251" indent="-190492" algn="l" rtl="0" eaLnBrk="1" latinLnBrk="0" hangingPunct="1">
        <a:spcBef>
          <a:spcPts val="292"/>
        </a:spcBef>
        <a:buClr>
          <a:schemeClr val="accent2"/>
        </a:buClr>
        <a:buSzPct val="100000"/>
        <a:buFont typeface="Wingdings 2"/>
        <a:buChar char=""/>
        <a:defRPr kumimoji="1" sz="1750" kern="1200">
          <a:solidFill>
            <a:schemeClr val="tx1"/>
          </a:solidFill>
          <a:latin typeface="+mn-lt"/>
          <a:ea typeface="+mn-ea"/>
          <a:cs typeface="+mn-cs"/>
        </a:defRPr>
      </a:lvl3pPr>
      <a:lvl4pPr marL="952462" indent="-190492" algn="l" rtl="0" eaLnBrk="1" latinLnBrk="0" hangingPunct="1">
        <a:spcBef>
          <a:spcPts val="292"/>
        </a:spcBef>
        <a:buClr>
          <a:schemeClr val="accent2"/>
        </a:buClr>
        <a:buFont typeface="Wingdings 2"/>
        <a:buChar char=""/>
        <a:defRPr kumimoji="1" sz="1583" kern="1200">
          <a:solidFill>
            <a:schemeClr val="tx1"/>
          </a:solidFill>
          <a:latin typeface="+mn-lt"/>
          <a:ea typeface="+mn-ea"/>
          <a:cs typeface="+mn-cs"/>
        </a:defRPr>
      </a:lvl4pPr>
      <a:lvl5pPr marL="1142954" indent="-190492" algn="l" rtl="0" eaLnBrk="1" latinLnBrk="0" hangingPunct="1">
        <a:spcBef>
          <a:spcPts val="292"/>
        </a:spcBef>
        <a:buClr>
          <a:schemeClr val="accent2"/>
        </a:buClr>
        <a:buFont typeface="Wingdings 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333447" indent="-190492" algn="l" rtl="0" eaLnBrk="1" latinLnBrk="0" hangingPunct="1">
        <a:spcBef>
          <a:spcPts val="292"/>
        </a:spcBef>
        <a:buClr>
          <a:schemeClr val="accent3"/>
        </a:buClr>
        <a:buFont typeface="Wingdings 2"/>
        <a:buChar char="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1523939" indent="-190492" algn="l" rtl="0" eaLnBrk="1" latinLnBrk="0" hangingPunct="1">
        <a:spcBef>
          <a:spcPts val="292"/>
        </a:spcBef>
        <a:buClr>
          <a:schemeClr val="accent3"/>
        </a:buClr>
        <a:buFont typeface="Wingdings 2"/>
        <a:buChar char=""/>
        <a:defRPr kumimoji="1"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1714431" indent="-190492" algn="l" rtl="0" eaLnBrk="1" latinLnBrk="0" hangingPunct="1">
        <a:spcBef>
          <a:spcPts val="292"/>
        </a:spcBef>
        <a:buClr>
          <a:schemeClr val="accent3"/>
        </a:buClr>
        <a:buFont typeface="Wingdings 2"/>
        <a:buChar char=""/>
        <a:defRPr kumimoji="1"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1904924" indent="-190492" algn="l" rtl="0" eaLnBrk="1" latinLnBrk="0" hangingPunct="1">
        <a:spcBef>
          <a:spcPts val="292"/>
        </a:spcBef>
        <a:buClr>
          <a:schemeClr val="accent3"/>
        </a:buClr>
        <a:buFont typeface="Wingdings 2"/>
        <a:buChar char=""/>
        <a:defRPr kumimoji="1" sz="1333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4788024" y="764703"/>
            <a:ext cx="4248472" cy="54006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400">
              <a:solidFill>
                <a:prstClr val="white"/>
              </a:solidFill>
            </a:endParaRPr>
          </a:p>
        </p:txBody>
      </p:sp>
      <p:pic>
        <p:nvPicPr>
          <p:cNvPr id="514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469" b="4434"/>
          <a:stretch/>
        </p:blipFill>
        <p:spPr bwMode="auto">
          <a:xfrm>
            <a:off x="5103600" y="846358"/>
            <a:ext cx="3644864" cy="402280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457320" y="1764099"/>
            <a:ext cx="4248472" cy="440120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■</a:t>
            </a:r>
            <a: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Super Small Foot Print </a:t>
            </a:r>
            <a:b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</a:br>
            <a: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 (about a </a:t>
            </a:r>
            <a:r>
              <a:rPr lang="en-US" altLang="ja-JP" sz="2000" dirty="0" smtClean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half in conventional products)</a:t>
            </a:r>
            <a:endParaRPr lang="en-US" altLang="ja-JP" sz="2000" dirty="0">
              <a:solidFill>
                <a:prstClr val="white"/>
              </a:solidFill>
              <a:latin typeface="Century Gothic" panose="020B0502020202020204" pitchFamily="34" charset="0"/>
              <a:ea typeface="HGP創英角ｺﾞｼｯｸUB" panose="020B09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　</a:t>
            </a:r>
            <a: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20 – 70kN / 1000 – 3000A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 smtClean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■</a:t>
            </a:r>
            <a: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User </a:t>
            </a:r>
            <a:r>
              <a:rPr lang="en-US" altLang="ja-JP" sz="2000" dirty="0" smtClean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friendly </a:t>
            </a:r>
            <a: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spacious chamber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■</a:t>
            </a:r>
            <a: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Electrode flow rate &amp; water</a:t>
            </a:r>
            <a:b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</a:br>
            <a: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 </a:t>
            </a:r>
            <a:r>
              <a:rPr lang="ja-JP" altLang="en-US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　</a:t>
            </a:r>
            <a: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temp are digitally displayed.</a:t>
            </a:r>
            <a:b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</a:br>
            <a:r>
              <a:rPr lang="ja-JP" altLang="en-US" sz="2000" dirty="0" smtClean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■</a:t>
            </a:r>
            <a:r>
              <a:rPr lang="en-US" altLang="ja-JP" sz="2000" dirty="0" smtClean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Built-in LED to check the status </a:t>
            </a:r>
            <a: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inside of </a:t>
            </a:r>
            <a:r>
              <a:rPr lang="en-US" altLang="ja-JP" sz="2000" dirty="0" smtClean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vacuum chamber</a:t>
            </a:r>
            <a: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/>
            </a:r>
            <a:b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</a:br>
            <a: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 </a:t>
            </a:r>
            <a:r>
              <a:rPr lang="ja-JP" altLang="en-US" sz="2000" dirty="0" smtClean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■</a:t>
            </a:r>
            <a:r>
              <a:rPr lang="en-US" altLang="ja-JP" sz="2000" dirty="0" smtClean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Super effective High </a:t>
            </a:r>
            <a: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Vacuum system </a:t>
            </a:r>
            <a:r>
              <a:rPr lang="en-US" altLang="ja-JP" sz="2000" dirty="0" smtClean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/ </a:t>
            </a:r>
            <a: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Option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■</a:t>
            </a:r>
            <a: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Capability for  </a:t>
            </a:r>
            <a:b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</a:br>
            <a:r>
              <a:rPr lang="en-US" altLang="ja-JP" sz="2000" dirty="0">
                <a:solidFill>
                  <a:prstClr val="white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   “FLASH SINTERING”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7320" y="764703"/>
            <a:ext cx="428428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400" b="1" dirty="0">
                <a:solidFill>
                  <a:prstClr val="white"/>
                </a:solidFill>
                <a:ea typeface="HGP創英角ｺﾞｼｯｸUB" panose="020B0900000000000000" pitchFamily="50" charset="-128"/>
              </a:rPr>
              <a:t>Features of SPS 2000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77EB-0AE4-41FD-AE3D-12EB14027525}" type="slidenum">
              <a:rPr kumimoji="1" lang="ja-JP" altLang="en-US" smtClean="0">
                <a:solidFill>
                  <a:prstClr val="black"/>
                </a:solidFill>
              </a:rPr>
              <a:pPr/>
              <a:t>1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pic>
        <p:nvPicPr>
          <p:cNvPr id="519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3600" y="5023608"/>
            <a:ext cx="3644864" cy="106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91469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15393957"/>
              </p:ext>
            </p:extLst>
          </p:nvPr>
        </p:nvGraphicFramePr>
        <p:xfrm>
          <a:off x="468313" y="639763"/>
          <a:ext cx="8583612" cy="5964237"/>
        </p:xfrm>
        <a:graphic>
          <a:graphicData uri="http://schemas.openxmlformats.org/presentationml/2006/ole">
            <p:oleObj spid="_x0000_s1033" name="ワークシート" r:id="rId3" imgW="12374880" imgH="9067957" progId="Excel.Sheet.12">
              <p:embed/>
            </p:oleObj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827088" y="116632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800" dirty="0">
                <a:solidFill>
                  <a:prstClr val="black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SPS2000</a:t>
            </a:r>
            <a:r>
              <a:rPr lang="ja-JP" altLang="en-US" sz="2800" dirty="0">
                <a:solidFill>
                  <a:prstClr val="black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　</a:t>
            </a:r>
            <a:r>
              <a:rPr lang="en-US" altLang="ja-JP" sz="2800" dirty="0">
                <a:solidFill>
                  <a:prstClr val="black"/>
                </a:solidFill>
                <a:latin typeface="Century Gothic" panose="020B0502020202020204" pitchFamily="34" charset="0"/>
                <a:ea typeface="HGP創英角ｺﾞｼｯｸUB" panose="020B0900000000000000" pitchFamily="50" charset="-128"/>
              </a:rPr>
              <a:t>Specifications</a:t>
            </a:r>
            <a:endParaRPr lang="ja-JP" altLang="en-US" sz="2800" dirty="0">
              <a:solidFill>
                <a:prstClr val="black"/>
              </a:solidFill>
              <a:latin typeface="Century Gothic" panose="020B0502020202020204" pitchFamily="34" charset="0"/>
              <a:ea typeface="HGP創英角ｺﾞｼｯｸUB" panose="020B09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77EB-0AE4-41FD-AE3D-12EB14027525}" type="slidenum">
              <a:rPr kumimoji="1" lang="ja-JP" altLang="en-US" smtClean="0">
                <a:solidFill>
                  <a:prstClr val="black"/>
                </a:solidFill>
              </a:rPr>
              <a:pPr/>
              <a:t>2</a:t>
            </a:fld>
            <a:endParaRPr kumimoji="1"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5373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12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ビジネス</vt:lpstr>
      <vt:lpstr>ワークシート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Eric Eyerman</cp:lastModifiedBy>
  <cp:revision>7</cp:revision>
  <dcterms:created xsi:type="dcterms:W3CDTF">2020-02-10T01:21:58Z</dcterms:created>
  <dcterms:modified xsi:type="dcterms:W3CDTF">2020-04-01T21:28:19Z</dcterms:modified>
</cp:coreProperties>
</file>